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3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1B41E84-52F9-4380-937E-68CED1BAB3D7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4601E32-32F6-4279-972D-1E4AC3A9A0D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John Fitch</a:t>
            </a: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057400"/>
            <a:ext cx="3439362" cy="411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Early Life</a:t>
            </a:r>
            <a:endParaRPr lang="en-US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1000" y="1981200"/>
            <a:ext cx="830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	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Fitch was born to Joseph Fitch and Sarah </a:t>
            </a:r>
            <a:r>
              <a:rPr lang="en-US" sz="3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Shaler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in Windsor, Connecticut</a:t>
            </a:r>
            <a:r>
              <a:rPr lang="en-US" sz="3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on January 21, 1743, on a farm that is part of present-day South Windsor, Connecticut</a:t>
            </a:r>
            <a:endParaRPr lang="en-US" sz="3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406" t="4805" r="4200" b="54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Childhood</a:t>
            </a:r>
            <a:endParaRPr 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38200" y="2828836"/>
            <a:ext cx="76200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3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He received little formal schooling and eventually apprenticed himself to a clockmaker, during time Fitch was not allowed to learn or even observe watch making.</a:t>
            </a:r>
            <a:endParaRPr lang="en-US" sz="3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/>
                <a:latin typeface="Times New Roman" pitchFamily="18" charset="0"/>
                <a:cs typeface="Times New Roman" pitchFamily="18" charset="0"/>
              </a:rPr>
              <a:t>Mid Years</a:t>
            </a:r>
            <a:endParaRPr lang="en-US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348300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Following this apprenticeship in Hartford, he opened an unsuccessful brass foundry in East Windsor, Connecticut.</a:t>
            </a:r>
            <a:endParaRPr lang="en-US" dirty="0" smtClean="0"/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17167" t="7778" r="33047"/>
          <a:stretch>
            <a:fillRect/>
          </a:stretch>
        </p:blipFill>
        <p:spPr bwMode="auto">
          <a:xfrm>
            <a:off x="-1" y="1"/>
            <a:ext cx="23961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4560" t="10374" r="22807" b="6639"/>
          <a:stretch>
            <a:fillRect/>
          </a:stretch>
        </p:blipFill>
        <p:spPr bwMode="auto">
          <a:xfrm>
            <a:off x="6400800" y="0"/>
            <a:ext cx="2743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3559208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Then a brass and silversmith business in Trenton, New Jersey which succeeded for eight years but was destroyed by British troops during the American Revolution.</a:t>
            </a:r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Early Days of the Steamboat</a:t>
            </a:r>
            <a:endParaRPr lang="en-US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21557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		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1785, Fitch was done with surveying and settled in Southampton ,Pennsylvania where he began working on his ideas for a steam-powered boat</a:t>
            </a:r>
            <a:r>
              <a:rPr lang="en-US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Raising funds</a:t>
            </a:r>
            <a:endParaRPr lang="en-US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345119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	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He persuaded various state legislatures to award him a 14-year monopoly for steamboat traffic on their inland waterways. With these monopolies he was able to secure funding from businessmen and professional citizens in Philadelphia.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111</TotalTime>
  <Words>14</Words>
  <Application>Microsoft Office PowerPoint</Application>
  <PresentationFormat>On-screen Show (4:3)</PresentationFormat>
  <Paragraphs>13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John Fitch</vt:lpstr>
      <vt:lpstr>Early Life</vt:lpstr>
      <vt:lpstr>Childhood</vt:lpstr>
      <vt:lpstr>Mid Years</vt:lpstr>
      <vt:lpstr>Slide 5</vt:lpstr>
      <vt:lpstr>Early Days of the Steamboat</vt:lpstr>
      <vt:lpstr>Raising funds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John Fitch</dc:title>
  <dc:creator>your name</dc:creator>
  <cp:lastModifiedBy>your name</cp:lastModifiedBy>
  <cp:revision>16</cp:revision>
  <dcterms:created xsi:type="dcterms:W3CDTF">2012-04-10T14:34:47Z</dcterms:created>
  <dcterms:modified xsi:type="dcterms:W3CDTF">2012-04-25T15:53:28Z</dcterms:modified>
</cp:coreProperties>
</file>